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6" r:id="rId4"/>
    <p:sldId id="1147" r:id="rId5"/>
    <p:sldId id="1148" r:id="rId6"/>
    <p:sldId id="1150" r:id="rId7"/>
    <p:sldId id="1149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实战演练篇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38653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是一则寓言故事。文章讲述了蛇因为骄傲自大而失去四肢的传说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告诫人们要谦虚并学会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未雨绸缪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009" y="2742078"/>
            <a:ext cx="1932195" cy="44889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816" y="1124744"/>
            <a:ext cx="11674780" cy="1265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the Year of the Snake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did you know that long ago, snakes had four legs and could run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 rabbits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Here’s the story of how they lost their legs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868631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句意：但是你知道很久以前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蛇有四条腿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跑得比兔子还快吗？根据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“than rabbits”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此处用比较级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,fast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的比较级是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62902" y="1391951"/>
            <a:ext cx="9717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faster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2700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47732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Once, the Moon Goddess warned all the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the weather would be very dry soon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“Leave now, here will turn into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hot and dry place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she said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So, insects, birds, and others left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the lazy snake just laughed and said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proud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“I’m staying right here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132856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 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句意：从前月亮女神警告所有的动物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天气很快就会变得非常干燥。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后接可数名词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复数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式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,animal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的复数是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760039" y="816916"/>
            <a:ext cx="10374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animals</a:t>
            </a:r>
            <a:endParaRPr lang="zh-CN" altLang="en-US" sz="24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54835" y="3047814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句意：现在离开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这里会变成一个非常炎热干燥的地方！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是可数名词单数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且泛指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一个地方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”,very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是发音以辅音音素开头的单词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空处应用不定冠词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773633" y="1269960"/>
            <a:ext cx="312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a</a:t>
            </a:r>
            <a:endParaRPr lang="zh-CN" altLang="en-US" sz="2400"/>
          </a:p>
        </p:txBody>
      </p:sp>
      <p:sp>
        <p:nvSpPr>
          <p:cNvPr id="8" name="矩形 7"/>
          <p:cNvSpPr/>
          <p:nvPr/>
        </p:nvSpPr>
        <p:spPr>
          <a:xfrm>
            <a:off x="5327991" y="1700808"/>
            <a:ext cx="11129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 proudly</a:t>
            </a:r>
            <a:endParaRPr lang="zh-CN" altLang="en-US" sz="240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53420" y="3965064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句意：但是懒惰的蛇骄傲地笑着说：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我就待在这里！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。修饰动词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应用副词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,proud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的副词形式是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proudly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proudly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9790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0065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time passed, the hungry snake wanted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because the rivers dried up and there was no food left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Unluckily, its legs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burn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badly by the hot sand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snake was so scared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cried, “Moon Goddess, please forgive me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Save me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Moon Goddess felt sorry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snake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she made its legs disappeared and gave it a smooth body to slide on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said, “Remember this—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0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are too proud, it will make you lose things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140968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句意：随着时间流逝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饥饿的蛇想要离开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因为河流干涸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没有剩余的食物了。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 to do sth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想要做某事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773788" y="798063"/>
            <a:ext cx="101662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to leave</a:t>
            </a:r>
            <a:endParaRPr lang="zh-CN" altLang="en-US" sz="2400"/>
          </a:p>
        </p:txBody>
      </p:sp>
      <p:sp>
        <p:nvSpPr>
          <p:cNvPr id="6" name="矩形 5"/>
          <p:cNvSpPr/>
          <p:nvPr/>
        </p:nvSpPr>
        <p:spPr>
          <a:xfrm>
            <a:off x="4535903" y="1287614"/>
            <a:ext cx="13983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were burnt</a:t>
            </a:r>
            <a:endParaRPr lang="zh-CN" altLang="en-US" sz="240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2847" y="4065353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 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句意：不幸的是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它的腿被滚烫的沙子严重灼伤了。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legs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burn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是被动关系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且动作发生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去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用一般过去时的被动语态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 burned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 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burned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2598" y="1700808"/>
            <a:ext cx="6254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that</a:t>
            </a:r>
            <a:endParaRPr lang="zh-CN" altLang="en-US" sz="240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2847" y="4949639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句意：蛇非常害怕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以至于哭喊道：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月亮女神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请原谅我！救救我！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”so... that...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是固定句型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如此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以至于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0905612" y="1727587"/>
            <a:ext cx="5116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for</a:t>
            </a:r>
            <a:endParaRPr lang="zh-CN" altLang="en-US" sz="2400"/>
          </a:p>
        </p:txBody>
      </p:sp>
      <p:sp>
        <p:nvSpPr>
          <p:cNvPr id="12" name="矩形 11"/>
          <p:cNvSpPr/>
          <p:nvPr/>
        </p:nvSpPr>
        <p:spPr>
          <a:xfrm>
            <a:off x="516290" y="2646339"/>
            <a:ext cx="3690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If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1739998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0065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time passed, the hungry snake wanted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because the rivers dried up and there was no food left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Unluckily, its legs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burn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badly by the hot sand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snake was so scared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cried, “Moon Goddess, please forgive me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Save me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Moon Goddess felt sorry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snake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she made its legs disappeared and gave it a smooth body to slide on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said, “Remember this—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0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are too proud, it will make you lose things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140968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句意：月亮女神为蛇感到难过。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 sorry for sb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为某人感到难过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填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773788" y="798063"/>
            <a:ext cx="101662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to leave</a:t>
            </a:r>
            <a:endParaRPr lang="zh-CN" altLang="en-US" sz="2400"/>
          </a:p>
        </p:txBody>
      </p:sp>
      <p:sp>
        <p:nvSpPr>
          <p:cNvPr id="6" name="矩形 5"/>
          <p:cNvSpPr/>
          <p:nvPr/>
        </p:nvSpPr>
        <p:spPr>
          <a:xfrm>
            <a:off x="4535903" y="1287614"/>
            <a:ext cx="13983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were burnt</a:t>
            </a:r>
            <a:endParaRPr lang="zh-CN" altLang="en-US" sz="240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2847" y="4065353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句意：她说：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记住这一点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如果你太骄傲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它会让你失去东西。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are too proud”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此处应为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引导的条件状语从句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句首首字母大写。故填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2598" y="1700808"/>
            <a:ext cx="6254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that</a:t>
            </a:r>
            <a:endParaRPr lang="zh-CN" altLang="en-US" sz="2400"/>
          </a:p>
        </p:txBody>
      </p:sp>
      <p:sp>
        <p:nvSpPr>
          <p:cNvPr id="11" name="矩形 10"/>
          <p:cNvSpPr/>
          <p:nvPr/>
        </p:nvSpPr>
        <p:spPr>
          <a:xfrm>
            <a:off x="10905612" y="1727587"/>
            <a:ext cx="5116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for</a:t>
            </a:r>
            <a:endParaRPr lang="zh-CN" altLang="en-US" sz="2400"/>
          </a:p>
        </p:txBody>
      </p:sp>
      <p:sp>
        <p:nvSpPr>
          <p:cNvPr id="12" name="矩形 11"/>
          <p:cNvSpPr/>
          <p:nvPr/>
        </p:nvSpPr>
        <p:spPr>
          <a:xfrm>
            <a:off x="516290" y="2646339"/>
            <a:ext cx="3690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If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2429337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people say the snake learned not to be so proud after that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story reminds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it’s important to be able to look ahead and stay humble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866706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句意：这个故事提醒我们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未雨绸缪和保持谦虚很重要。空处应用人称代词的宾格形式作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reminds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,we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的宾格形式为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14870" y="1401378"/>
            <a:ext cx="4764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us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7594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547</TotalTime>
  <Words>564</Words>
  <Application>Microsoft Office PowerPoint</Application>
  <PresentationFormat>自定义</PresentationFormat>
  <Paragraphs>36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453</cp:revision>
  <dcterms:created xsi:type="dcterms:W3CDTF">2020-11-06T05:24:00Z</dcterms:created>
  <dcterms:modified xsi:type="dcterms:W3CDTF">2025-09-17T18:04:13Z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